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3" r:id="rId3"/>
    <p:sldId id="339" r:id="rId4"/>
    <p:sldId id="341" r:id="rId5"/>
    <p:sldId id="354" r:id="rId6"/>
    <p:sldId id="342" r:id="rId7"/>
    <p:sldId id="338" r:id="rId8"/>
    <p:sldId id="344" r:id="rId9"/>
    <p:sldId id="34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15"/>
  </p:normalViewPr>
  <p:slideViewPr>
    <p:cSldViewPr snapToGrid="0" snapToObjects="1">
      <p:cViewPr>
        <p:scale>
          <a:sx n="96" d="100"/>
          <a:sy n="96" d="100"/>
        </p:scale>
        <p:origin x="-149" y="-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Documento_do_Microsoft_Word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4" Type="http://schemas.openxmlformats.org/officeDocument/2006/relationships/package" Target="../embeddings/Documento_do_Microsoft_Word1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package" Target="../embeddings/Documento_do_Microsoft_Word3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Planilha_do_Microsoft_Excel4.xlsx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6.bin"/><Relationship Id="rId7" Type="http://schemas.openxmlformats.org/officeDocument/2006/relationships/package" Target="../embeddings/Planilha_do_Microsoft_Excel6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emf"/><Relationship Id="rId4" Type="http://schemas.openxmlformats.org/officeDocument/2006/relationships/package" Target="../embeddings/Documento_do_Microsoft_Word5.docx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8.bin"/><Relationship Id="rId7" Type="http://schemas.openxmlformats.org/officeDocument/2006/relationships/package" Target="../embeddings/Documento_do_Microsoft_Word8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8.emf"/><Relationship Id="rId5" Type="http://schemas.openxmlformats.org/officeDocument/2006/relationships/image" Target="../media/image16.emf"/><Relationship Id="rId10" Type="http://schemas.openxmlformats.org/officeDocument/2006/relationships/package" Target="../embeddings/Documento_do_Microsoft_Word9.docx"/><Relationship Id="rId4" Type="http://schemas.openxmlformats.org/officeDocument/2006/relationships/package" Target="../embeddings/Documento_do_Microsoft_Word7.docx"/><Relationship Id="rId9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9.emf"/><Relationship Id="rId4" Type="http://schemas.openxmlformats.org/officeDocument/2006/relationships/package" Target="../embeddings/Documento_do_Microsoft_Word10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Documento_do_Microsoft_Word11.docx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D356FBB-2C56-4348-9394-F0181E7F1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Módulo OP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D80E858-8915-8347-8EE0-9D5F59C52F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 smtClean="0"/>
              <a:t>Marciella</a:t>
            </a:r>
            <a:r>
              <a:rPr lang="pt-BR" dirty="0" smtClean="0"/>
              <a:t> Oliveira</a:t>
            </a:r>
          </a:p>
          <a:p>
            <a:r>
              <a:rPr lang="pt-BR" dirty="0" smtClean="0"/>
              <a:t>Contatos: 62-98424-2802</a:t>
            </a:r>
          </a:p>
          <a:p>
            <a:r>
              <a:rPr lang="pt-BR" dirty="0" smtClean="0"/>
              <a:t>marciellapsi@gmail.com/espelho_dapsique@gmail.com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328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xmlns="" id="{717F8853-36A3-1444-BA4E-C7207BF20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6353"/>
              </p:ext>
            </p:extLst>
          </p:nvPr>
        </p:nvGraphicFramePr>
        <p:xfrm>
          <a:off x="720063" y="858644"/>
          <a:ext cx="3770914" cy="4977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o" r:id="rId4" imgW="5727700" imgH="8915400" progId="Word.Document.12">
                  <p:embed/>
                </p:oleObj>
              </mc:Choice>
              <mc:Fallback>
                <p:oleObj name="Documento" r:id="rId4" imgW="5727700" imgH="8915400" progId="Word.Documen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xmlns="" id="{717F8853-36A3-1444-BA4E-C7207BF20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063" y="858644"/>
                        <a:ext cx="3770914" cy="4977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xmlns="" id="{72D9CDCE-18BE-8B45-8619-ADD0D661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023398"/>
              </p:ext>
            </p:extLst>
          </p:nvPr>
        </p:nvGraphicFramePr>
        <p:xfrm>
          <a:off x="6503201" y="940155"/>
          <a:ext cx="3770914" cy="4977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o" r:id="rId7" imgW="5727700" imgH="8394700" progId="Word.Document.12">
                  <p:embed/>
                </p:oleObj>
              </mc:Choice>
              <mc:Fallback>
                <p:oleObj name="Documento" r:id="rId7" imgW="5727700" imgH="8394700" progId="Word.Documen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xmlns="" id="{72D9CDCE-18BE-8B45-8619-ADD0D6611A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03201" y="940155"/>
                        <a:ext cx="3770914" cy="4977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538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B56BB03-16F4-AC4C-A3E2-0D9CDDAE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691376"/>
            <a:ext cx="4663890" cy="55533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A45B6DF-0695-FD45-B946-59BAFC27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171" y="613317"/>
            <a:ext cx="4442536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7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xmlns="" id="{62163DD8-3D21-5B43-8A6B-EAB89BB8A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825009"/>
              </p:ext>
            </p:extLst>
          </p:nvPr>
        </p:nvGraphicFramePr>
        <p:xfrm>
          <a:off x="3119457" y="838200"/>
          <a:ext cx="53975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Documento" r:id="rId4" imgW="5397500" imgH="5181600" progId="Word.Document.12">
                  <p:embed/>
                </p:oleObj>
              </mc:Choice>
              <mc:Fallback>
                <p:oleObj name="Documento" r:id="rId4" imgW="5397500" imgH="5181600" progId="Word.Documen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xmlns="" id="{62163DD8-3D21-5B43-8A6B-EAB89BB8A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19457" y="838200"/>
                        <a:ext cx="539750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925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xmlns="" id="{E294B21C-4684-E940-B6BD-0F7D38CFC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890164"/>
              </p:ext>
            </p:extLst>
          </p:nvPr>
        </p:nvGraphicFramePr>
        <p:xfrm>
          <a:off x="1000608" y="858644"/>
          <a:ext cx="4171950" cy="50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Documento" r:id="rId3" imgW="5397500" imgH="7010400" progId="Word.Document.8">
                  <p:embed/>
                </p:oleObj>
              </mc:Choice>
              <mc:Fallback>
                <p:oleObj name="Documento" r:id="rId3" imgW="5397500" imgH="7010400" progId="Word.Document.8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xmlns="" id="{E294B21C-4684-E940-B6BD-0F7D38CFC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0608" y="858644"/>
                        <a:ext cx="4171950" cy="5023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xmlns="" id="{3817CABD-DC94-3342-B3C5-D092E3A10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681870"/>
              </p:ext>
            </p:extLst>
          </p:nvPr>
        </p:nvGraphicFramePr>
        <p:xfrm>
          <a:off x="5463252" y="1157469"/>
          <a:ext cx="5899842" cy="4583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lanilha" r:id="rId6" imgW="13436600" imgH="6680200" progId="Excel.Sheet.12">
                  <p:embed/>
                </p:oleObj>
              </mc:Choice>
              <mc:Fallback>
                <p:oleObj name="Planilha" r:id="rId6" imgW="13436600" imgH="6680200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xmlns="" id="{3817CABD-DC94-3342-B3C5-D092E3A10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63252" y="1157469"/>
                        <a:ext cx="5899842" cy="4583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56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xmlns="" id="{F95B02EE-B181-9145-87EF-C700348C16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173657"/>
              </p:ext>
            </p:extLst>
          </p:nvPr>
        </p:nvGraphicFramePr>
        <p:xfrm>
          <a:off x="6539696" y="1319514"/>
          <a:ext cx="4622676" cy="3701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Documento" r:id="rId4" imgW="5397500" imgH="3441700" progId="Word.Document.12">
                  <p:embed/>
                </p:oleObj>
              </mc:Choice>
              <mc:Fallback>
                <p:oleObj name="Documento" r:id="rId4" imgW="5397500" imgH="3441700" progId="Word.Documen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xmlns="" id="{F95B02EE-B181-9145-87EF-C700348C1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9696" y="1319514"/>
                        <a:ext cx="4622676" cy="3701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xmlns="" id="{7BBF8313-2B97-2C4A-B257-CF05F47BC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890265"/>
              </p:ext>
            </p:extLst>
          </p:nvPr>
        </p:nvGraphicFramePr>
        <p:xfrm>
          <a:off x="858644" y="651641"/>
          <a:ext cx="5399708" cy="5554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Planilha" r:id="rId7" imgW="10744200" imgH="10909300" progId="Excel.Sheet.12">
                  <p:embed/>
                </p:oleObj>
              </mc:Choice>
              <mc:Fallback>
                <p:oleObj name="Planilha" r:id="rId7" imgW="10744200" imgH="10909300" progId="Excel.Shee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xmlns="" id="{7BBF8313-2B97-2C4A-B257-CF05F47BC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8644" y="651641"/>
                        <a:ext cx="5399708" cy="5554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97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xmlns="" id="{41393BE0-7A26-4A4B-831A-F1CE241254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45207"/>
              </p:ext>
            </p:extLst>
          </p:nvPr>
        </p:nvGraphicFramePr>
        <p:xfrm>
          <a:off x="781185" y="719931"/>
          <a:ext cx="34940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Documento" r:id="rId4" imgW="5397500" imgH="8369300" progId="Word.Document.12">
                  <p:embed/>
                </p:oleObj>
              </mc:Choice>
              <mc:Fallback>
                <p:oleObj name="Documento" r:id="rId4" imgW="5397500" imgH="8369300" progId="Word.Documen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xmlns="" id="{41393BE0-7A26-4A4B-831A-F1CE24125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1185" y="719931"/>
                        <a:ext cx="34940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xmlns="" id="{C418C465-C76B-5B45-9691-72A7A4792F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36990"/>
              </p:ext>
            </p:extLst>
          </p:nvPr>
        </p:nvGraphicFramePr>
        <p:xfrm>
          <a:off x="4350896" y="719930"/>
          <a:ext cx="33512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Documento" r:id="rId7" imgW="5397500" imgH="8724900" progId="Word.Document.12">
                  <p:embed/>
                </p:oleObj>
              </mc:Choice>
              <mc:Fallback>
                <p:oleObj name="Documento" r:id="rId7" imgW="5397500" imgH="8724900" progId="Word.Document.12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xmlns="" id="{C418C465-C76B-5B45-9691-72A7A4792F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50896" y="719930"/>
                        <a:ext cx="33512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xmlns="" id="{EB687723-F8A4-E740-BAF5-EFB9F8384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84799"/>
              </p:ext>
            </p:extLst>
          </p:nvPr>
        </p:nvGraphicFramePr>
        <p:xfrm>
          <a:off x="7916730" y="719929"/>
          <a:ext cx="33512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Documento" r:id="rId10" imgW="5397500" imgH="8724900" progId="Word.Document.12">
                  <p:embed/>
                </p:oleObj>
              </mc:Choice>
              <mc:Fallback>
                <p:oleObj name="Documento" r:id="rId10" imgW="5397500" imgH="8724900" progId="Word.Document.12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xmlns="" id="{EB687723-F8A4-E740-BAF5-EFB9F8384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16730" y="719929"/>
                        <a:ext cx="33512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043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xmlns="" id="{A2260E72-06F2-244B-94BC-8A442543E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932348"/>
              </p:ext>
            </p:extLst>
          </p:nvPr>
        </p:nvGraphicFramePr>
        <p:xfrm>
          <a:off x="1384804" y="774700"/>
          <a:ext cx="9029700" cy="530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Documento" r:id="rId4" imgW="9029700" imgH="5308600" progId="Word.Document.12">
                  <p:embed/>
                </p:oleObj>
              </mc:Choice>
              <mc:Fallback>
                <p:oleObj name="Documento" r:id="rId4" imgW="9029700" imgH="5308600" progId="Word.Documen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xmlns="" id="{A2260E72-06F2-244B-94BC-8A442543E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4804" y="774700"/>
                        <a:ext cx="9029700" cy="530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90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xmlns="" id="{239E4E7E-5EB6-3C4E-B03F-699B55791E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739715"/>
              </p:ext>
            </p:extLst>
          </p:nvPr>
        </p:nvGraphicFramePr>
        <p:xfrm>
          <a:off x="1122362" y="702527"/>
          <a:ext cx="3828779" cy="5452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Documento" r:id="rId3" imgW="5397500" imgH="8788400" progId="Word.Document.8">
                  <p:embed/>
                </p:oleObj>
              </mc:Choice>
              <mc:Fallback>
                <p:oleObj name="Documento" r:id="rId3" imgW="5397500" imgH="8788400" progId="Word.Document.8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xmlns="" id="{239E4E7E-5EB6-3C4E-B03F-699B55791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362" y="702527"/>
                        <a:ext cx="3828779" cy="5452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xmlns="" id="{E5B6049A-D108-0C49-B022-3BA4FC651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165590"/>
              </p:ext>
            </p:extLst>
          </p:nvPr>
        </p:nvGraphicFramePr>
        <p:xfrm>
          <a:off x="6345044" y="568712"/>
          <a:ext cx="4393580" cy="5798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Documento" r:id="rId6" imgW="5397500" imgH="6832600" progId="Word.Document.12">
                  <p:embed/>
                </p:oleObj>
              </mc:Choice>
              <mc:Fallback>
                <p:oleObj name="Documento" r:id="rId6" imgW="5397500" imgH="6832600" progId="Word.Documen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xmlns="" id="{E5B6049A-D108-0C49-B022-3BA4FC651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5044" y="568712"/>
                        <a:ext cx="4393580" cy="5798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183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Orgânico</Template>
  <TotalTime>35</TotalTime>
  <Words>8</Words>
  <Application>Microsoft Office PowerPoint</Application>
  <PresentationFormat>Personalizar</PresentationFormat>
  <Paragraphs>4</Paragraphs>
  <Slides>9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Orgânico</vt:lpstr>
      <vt:lpstr>Documento</vt:lpstr>
      <vt:lpstr>Planilha</vt:lpstr>
      <vt:lpstr>Módulo OP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OP 1ª Aula</dc:title>
  <dc:creator>Martha Alves</dc:creator>
  <cp:lastModifiedBy>marciella</cp:lastModifiedBy>
  <cp:revision>8</cp:revision>
  <dcterms:created xsi:type="dcterms:W3CDTF">2020-11-24T17:41:58Z</dcterms:created>
  <dcterms:modified xsi:type="dcterms:W3CDTF">2023-03-08T21:00:45Z</dcterms:modified>
</cp:coreProperties>
</file>